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media/image16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327" r:id="rId3"/>
    <p:sldId id="328" r:id="rId4"/>
    <p:sldId id="329" r:id="rId5"/>
    <p:sldId id="330" r:id="rId6"/>
    <p:sldId id="368" r:id="rId7"/>
    <p:sldId id="332" r:id="rId8"/>
    <p:sldId id="333" r:id="rId9"/>
    <p:sldId id="334" r:id="rId10"/>
    <p:sldId id="335" r:id="rId11"/>
    <p:sldId id="288" r:id="rId12"/>
    <p:sldId id="289" r:id="rId13"/>
    <p:sldId id="290" r:id="rId14"/>
    <p:sldId id="291" r:id="rId15"/>
    <p:sldId id="292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4" r:id="rId24"/>
    <p:sldId id="364" r:id="rId25"/>
    <p:sldId id="365" r:id="rId26"/>
    <p:sldId id="366" r:id="rId27"/>
    <p:sldId id="367" r:id="rId28"/>
    <p:sldId id="345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60" r:id="rId42"/>
    <p:sldId id="361" r:id="rId43"/>
    <p:sldId id="362" r:id="rId44"/>
    <p:sldId id="363" r:id="rId45"/>
    <p:sldId id="369" r:id="rId4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5" autoAdjust="0"/>
    <p:restoredTop sz="91410"/>
  </p:normalViewPr>
  <p:slideViewPr>
    <p:cSldViewPr snapToGrid="0">
      <p:cViewPr varScale="1">
        <p:scale>
          <a:sx n="146" d="100"/>
          <a:sy n="146" d="100"/>
        </p:scale>
        <p:origin x="2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08-12-16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12/8/16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12/8/16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6.jpg"/><Relationship Id="rId8" Type="http://schemas.openxmlformats.org/officeDocument/2006/relationships/image" Target="../media/image17.pn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1" Type="http://schemas.microsoft.com/office/2007/relationships/media" Target="../media/media16.mp4"/><Relationship Id="rId2" Type="http://schemas.openxmlformats.org/officeDocument/2006/relationships/video" Target="../media/media16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18.mp4"/><Relationship Id="rId2" Type="http://schemas.openxmlformats.org/officeDocument/2006/relationships/video" Target="../media/media18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2336525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574042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41" y="2574042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13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16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042116" y="2038412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229501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686051" y="4042445"/>
            <a:ext cx="3703057" cy="6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17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18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19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Costos y flujo de caja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62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8" y="1123123"/>
            <a:ext cx="7837352" cy="4700773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Conclusión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33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</TotalTime>
  <Words>1184</Words>
  <Application>Microsoft Macintosh PowerPoint</Application>
  <PresentationFormat>On-screen Show (4:3)</PresentationFormat>
  <Paragraphs>232</Paragraphs>
  <Slides>45</Slides>
  <Notes>6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Calibri</vt:lpstr>
      <vt:lpstr>Calibri Light</vt:lpstr>
      <vt:lpstr>Times New Roman</vt:lpstr>
      <vt:lpstr>Arial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 y 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Conclusión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Pablo de la Sotta</cp:lastModifiedBy>
  <cp:revision>67</cp:revision>
  <dcterms:created xsi:type="dcterms:W3CDTF">2015-07-01T15:45:01Z</dcterms:created>
  <dcterms:modified xsi:type="dcterms:W3CDTF">2016-12-08T20:25:56Z</dcterms:modified>
</cp:coreProperties>
</file>